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18" d="100"/>
          <a:sy n="18" d="100"/>
        </p:scale>
        <p:origin x="134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2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8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6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1A84-9AA5-4257-80B9-4A3CCECACF5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351C-EFC4-4C9C-B1D8-8642FD09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9085"/>
            <a:ext cx="43891200" cy="5992611"/>
          </a:xfrm>
          <a:prstGeom prst="rect">
            <a:avLst/>
          </a:prstGeom>
          <a:solidFill>
            <a:srgbClr val="7BA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AFD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1051678"/>
            <a:ext cx="4338828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Proje İsmi </a:t>
            </a:r>
            <a:endParaRPr lang="en-US" sz="8800" dirty="0"/>
          </a:p>
          <a:p>
            <a:pPr algn="ctr"/>
            <a:r>
              <a:rPr lang="tr-TR" sz="6000" dirty="0"/>
              <a:t>Grup Üyeleri      </a:t>
            </a:r>
          </a:p>
          <a:p>
            <a:pPr algn="ctr"/>
            <a:r>
              <a:rPr lang="tr-TR" sz="6000" dirty="0"/>
              <a:t>Danışman </a:t>
            </a:r>
          </a:p>
          <a:p>
            <a:pPr algn="ctr"/>
            <a:r>
              <a:rPr lang="tr-TR" sz="8800" dirty="0"/>
              <a:t>Beykent Üniversitesi Yazılım Mühendisliği Bölümü </a:t>
            </a:r>
            <a:endParaRPr lang="en-US" sz="8800" dirty="0"/>
          </a:p>
        </p:txBody>
      </p:sp>
      <p:sp>
        <p:nvSpPr>
          <p:cNvPr id="55" name="Rectangle 54"/>
          <p:cNvSpPr/>
          <p:nvPr/>
        </p:nvSpPr>
        <p:spPr>
          <a:xfrm>
            <a:off x="0" y="6870143"/>
            <a:ext cx="13716000" cy="179415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8000" b="1" dirty="0">
                <a:solidFill>
                  <a:prstClr val="white"/>
                </a:solidFill>
              </a:rPr>
              <a:t>Problemin Tanımı </a:t>
            </a:r>
            <a:endParaRPr lang="en-US" sz="8000" b="1" dirty="0">
              <a:solidFill>
                <a:prstClr val="white"/>
              </a:solidFill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3E17C4BA-CC2A-45F2-93EA-A7EC83F5E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0" y="1118343"/>
            <a:ext cx="4271784" cy="4077766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1" y="23534200"/>
            <a:ext cx="13707816" cy="8793307"/>
          </a:xfrm>
          <a:prstGeom prst="rect">
            <a:avLst/>
          </a:prstGeom>
        </p:spPr>
      </p:pic>
      <p:sp>
        <p:nvSpPr>
          <p:cNvPr id="60" name="Rectangle 54"/>
          <p:cNvSpPr/>
          <p:nvPr/>
        </p:nvSpPr>
        <p:spPr>
          <a:xfrm>
            <a:off x="14422267" y="24997762"/>
            <a:ext cx="13716000" cy="179415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8000" b="1" dirty="0">
                <a:solidFill>
                  <a:prstClr val="white"/>
                </a:solidFill>
              </a:rPr>
              <a:t>Çözüm</a:t>
            </a:r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61" name="Rectangle 54"/>
          <p:cNvSpPr/>
          <p:nvPr/>
        </p:nvSpPr>
        <p:spPr>
          <a:xfrm>
            <a:off x="14422267" y="6870143"/>
            <a:ext cx="13716000" cy="179415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8000" b="1" dirty="0">
                <a:solidFill>
                  <a:prstClr val="white"/>
                </a:solidFill>
              </a:rPr>
              <a:t>Kullanılan Teknik ve Araçlar </a:t>
            </a:r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63" name="Rectangle 54"/>
          <p:cNvSpPr/>
          <p:nvPr/>
        </p:nvSpPr>
        <p:spPr>
          <a:xfrm>
            <a:off x="28803600" y="6873552"/>
            <a:ext cx="13716000" cy="179415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8000" b="1" dirty="0">
                <a:solidFill>
                  <a:prstClr val="white"/>
                </a:solidFill>
              </a:rPr>
              <a:t>Sonuçlar </a:t>
            </a:r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64" name="Rectangle 54"/>
          <p:cNvSpPr/>
          <p:nvPr/>
        </p:nvSpPr>
        <p:spPr>
          <a:xfrm>
            <a:off x="135725" y="18069465"/>
            <a:ext cx="13716000" cy="179415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8000" b="1" dirty="0">
                <a:solidFill>
                  <a:prstClr val="white"/>
                </a:solidFill>
              </a:rPr>
              <a:t>Amaç  </a:t>
            </a:r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65" name="TextBox 32"/>
          <p:cNvSpPr txBox="1"/>
          <p:nvPr/>
        </p:nvSpPr>
        <p:spPr>
          <a:xfrm>
            <a:off x="364326" y="9502106"/>
            <a:ext cx="13716000" cy="7642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5200" dirty="0"/>
          </a:p>
        </p:txBody>
      </p:sp>
      <p:sp>
        <p:nvSpPr>
          <p:cNvPr id="66" name="TextBox 32"/>
          <p:cNvSpPr txBox="1"/>
          <p:nvPr/>
        </p:nvSpPr>
        <p:spPr>
          <a:xfrm>
            <a:off x="865070" y="9502106"/>
            <a:ext cx="13716000" cy="7642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5200" dirty="0"/>
          </a:p>
        </p:txBody>
      </p:sp>
      <p:sp>
        <p:nvSpPr>
          <p:cNvPr id="73" name="TextBox 41"/>
          <p:cNvSpPr txBox="1"/>
          <p:nvPr/>
        </p:nvSpPr>
        <p:spPr>
          <a:xfrm>
            <a:off x="592926" y="9591467"/>
            <a:ext cx="132588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5200" dirty="0"/>
          </a:p>
          <a:p>
            <a:endParaRPr lang="tr-TR" sz="5200" dirty="0"/>
          </a:p>
          <a:p>
            <a:endParaRPr lang="tr-TR" sz="5200" dirty="0"/>
          </a:p>
          <a:p>
            <a:endParaRPr lang="tr-TR" sz="5200" dirty="0"/>
          </a:p>
          <a:p>
            <a:endParaRPr lang="tr-TR" sz="5200" dirty="0"/>
          </a:p>
          <a:p>
            <a:endParaRPr lang="tr-TR" sz="5200" dirty="0"/>
          </a:p>
          <a:p>
            <a:endParaRPr lang="tr-TR" sz="5200" dirty="0"/>
          </a:p>
          <a:p>
            <a:endParaRPr lang="tr-TR" sz="5200" dirty="0"/>
          </a:p>
          <a:p>
            <a:endParaRPr lang="tr-TR" sz="5200" dirty="0"/>
          </a:p>
          <a:p>
            <a:endParaRPr lang="en-US" sz="5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4" y="8680512"/>
            <a:ext cx="13729382" cy="85352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44" y="20465015"/>
            <a:ext cx="13729382" cy="2743490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0256" y="9376023"/>
            <a:ext cx="13769027" cy="14858810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814" y="9502106"/>
            <a:ext cx="13786074" cy="14032094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6980" y="27229200"/>
            <a:ext cx="13786074" cy="47657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8160" y="23895863"/>
            <a:ext cx="9418320" cy="8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4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19</Words>
  <Application>Microsoft Office PowerPoint</Application>
  <PresentationFormat>Özel</PresentationFormat>
  <Paragraphs>17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Sunusu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Delaney, Shannon Marie</dc:creator>
  <cp:lastModifiedBy>Zeynep ALTAN</cp:lastModifiedBy>
  <cp:revision>12</cp:revision>
  <dcterms:created xsi:type="dcterms:W3CDTF">2019-05-10T15:30:18Z</dcterms:created>
  <dcterms:modified xsi:type="dcterms:W3CDTF">2022-03-04T06:57:56Z</dcterms:modified>
</cp:coreProperties>
</file>